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404475" cy="7812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336" y="1278507"/>
            <a:ext cx="8843804" cy="2719764"/>
          </a:xfrm>
        </p:spPr>
        <p:txBody>
          <a:bodyPr anchor="b"/>
          <a:lstStyle>
            <a:lvl1pPr algn="ctr">
              <a:defRPr sz="6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560" y="4103155"/>
            <a:ext cx="7803356" cy="1886112"/>
          </a:xfrm>
        </p:spPr>
        <p:txBody>
          <a:bodyPr/>
          <a:lstStyle>
            <a:lvl1pPr marL="0" indent="0" algn="ctr">
              <a:buNone/>
              <a:defRPr sz="2731"/>
            </a:lvl1pPr>
            <a:lvl2pPr marL="520202" indent="0" algn="ctr">
              <a:buNone/>
              <a:defRPr sz="2276"/>
            </a:lvl2pPr>
            <a:lvl3pPr marL="1040404" indent="0" algn="ctr">
              <a:buNone/>
              <a:defRPr sz="2048"/>
            </a:lvl3pPr>
            <a:lvl4pPr marL="1560606" indent="0" algn="ctr">
              <a:buNone/>
              <a:defRPr sz="1820"/>
            </a:lvl4pPr>
            <a:lvl5pPr marL="2080809" indent="0" algn="ctr">
              <a:buNone/>
              <a:defRPr sz="1820"/>
            </a:lvl5pPr>
            <a:lvl6pPr marL="2601011" indent="0" algn="ctr">
              <a:buNone/>
              <a:defRPr sz="1820"/>
            </a:lvl6pPr>
            <a:lvl7pPr marL="3121213" indent="0" algn="ctr">
              <a:buNone/>
              <a:defRPr sz="1820"/>
            </a:lvl7pPr>
            <a:lvl8pPr marL="3641415" indent="0" algn="ctr">
              <a:buNone/>
              <a:defRPr sz="1820"/>
            </a:lvl8pPr>
            <a:lvl9pPr marL="4161617" indent="0" algn="ctr">
              <a:buNone/>
              <a:defRPr sz="18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16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32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5703" y="415922"/>
            <a:ext cx="2243465" cy="66203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308" y="415922"/>
            <a:ext cx="6600339" cy="66203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04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4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89" y="1947599"/>
            <a:ext cx="8973860" cy="3249611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89" y="5227953"/>
            <a:ext cx="8973860" cy="1708894"/>
          </a:xfrm>
        </p:spPr>
        <p:txBody>
          <a:bodyPr/>
          <a:lstStyle>
            <a:lvl1pPr marL="0" indent="0">
              <a:buNone/>
              <a:defRPr sz="2731">
                <a:solidFill>
                  <a:schemeClr val="tx1"/>
                </a:solidFill>
              </a:defRPr>
            </a:lvl1pPr>
            <a:lvl2pPr marL="520202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25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5308" y="2079607"/>
            <a:ext cx="4421902" cy="49566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265" y="2079607"/>
            <a:ext cx="4421902" cy="49566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54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3" y="415923"/>
            <a:ext cx="8973860" cy="15099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664" y="1915047"/>
            <a:ext cx="4401580" cy="938535"/>
          </a:xfrm>
        </p:spPr>
        <p:txBody>
          <a:bodyPr anchor="b"/>
          <a:lstStyle>
            <a:lvl1pPr marL="0" indent="0">
              <a:buNone/>
              <a:defRPr sz="2731" b="1"/>
            </a:lvl1pPr>
            <a:lvl2pPr marL="520202" indent="0">
              <a:buNone/>
              <a:defRPr sz="2276" b="1"/>
            </a:lvl2pPr>
            <a:lvl3pPr marL="1040404" indent="0">
              <a:buNone/>
              <a:defRPr sz="2048" b="1"/>
            </a:lvl3pPr>
            <a:lvl4pPr marL="1560606" indent="0">
              <a:buNone/>
              <a:defRPr sz="1820" b="1"/>
            </a:lvl4pPr>
            <a:lvl5pPr marL="2080809" indent="0">
              <a:buNone/>
              <a:defRPr sz="1820" b="1"/>
            </a:lvl5pPr>
            <a:lvl6pPr marL="2601011" indent="0">
              <a:buNone/>
              <a:defRPr sz="1820" b="1"/>
            </a:lvl6pPr>
            <a:lvl7pPr marL="3121213" indent="0">
              <a:buNone/>
              <a:defRPr sz="1820" b="1"/>
            </a:lvl7pPr>
            <a:lvl8pPr marL="3641415" indent="0">
              <a:buNone/>
              <a:defRPr sz="1820" b="1"/>
            </a:lvl8pPr>
            <a:lvl9pPr marL="4161617" indent="0">
              <a:buNone/>
              <a:defRPr sz="18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664" y="2853582"/>
            <a:ext cx="4401580" cy="41971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7266" y="1915047"/>
            <a:ext cx="4423257" cy="938535"/>
          </a:xfrm>
        </p:spPr>
        <p:txBody>
          <a:bodyPr anchor="b"/>
          <a:lstStyle>
            <a:lvl1pPr marL="0" indent="0">
              <a:buNone/>
              <a:defRPr sz="2731" b="1"/>
            </a:lvl1pPr>
            <a:lvl2pPr marL="520202" indent="0">
              <a:buNone/>
              <a:defRPr sz="2276" b="1"/>
            </a:lvl2pPr>
            <a:lvl3pPr marL="1040404" indent="0">
              <a:buNone/>
              <a:defRPr sz="2048" b="1"/>
            </a:lvl3pPr>
            <a:lvl4pPr marL="1560606" indent="0">
              <a:buNone/>
              <a:defRPr sz="1820" b="1"/>
            </a:lvl4pPr>
            <a:lvl5pPr marL="2080809" indent="0">
              <a:buNone/>
              <a:defRPr sz="1820" b="1"/>
            </a:lvl5pPr>
            <a:lvl6pPr marL="2601011" indent="0">
              <a:buNone/>
              <a:defRPr sz="1820" b="1"/>
            </a:lvl6pPr>
            <a:lvl7pPr marL="3121213" indent="0">
              <a:buNone/>
              <a:defRPr sz="1820" b="1"/>
            </a:lvl7pPr>
            <a:lvl8pPr marL="3641415" indent="0">
              <a:buNone/>
              <a:defRPr sz="1820" b="1"/>
            </a:lvl8pPr>
            <a:lvl9pPr marL="4161617" indent="0">
              <a:buNone/>
              <a:defRPr sz="18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7266" y="2853582"/>
            <a:ext cx="4423257" cy="41971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17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7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7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3" y="520806"/>
            <a:ext cx="3355714" cy="1822821"/>
          </a:xfrm>
        </p:spPr>
        <p:txBody>
          <a:bodyPr anchor="b"/>
          <a:lstStyle>
            <a:lvl1pPr>
              <a:defRPr sz="364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3257" y="1124798"/>
            <a:ext cx="5267265" cy="5551646"/>
          </a:xfrm>
        </p:spPr>
        <p:txBody>
          <a:bodyPr/>
          <a:lstStyle>
            <a:lvl1pPr>
              <a:defRPr sz="3641"/>
            </a:lvl1pPr>
            <a:lvl2pPr>
              <a:defRPr sz="3186"/>
            </a:lvl2pPr>
            <a:lvl3pPr>
              <a:defRPr sz="2731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663" y="2343626"/>
            <a:ext cx="3355714" cy="4341858"/>
          </a:xfrm>
        </p:spPr>
        <p:txBody>
          <a:bodyPr/>
          <a:lstStyle>
            <a:lvl1pPr marL="0" indent="0">
              <a:buNone/>
              <a:defRPr sz="1820"/>
            </a:lvl1pPr>
            <a:lvl2pPr marL="520202" indent="0">
              <a:buNone/>
              <a:defRPr sz="1593"/>
            </a:lvl2pPr>
            <a:lvl3pPr marL="1040404" indent="0">
              <a:buNone/>
              <a:defRPr sz="1365"/>
            </a:lvl3pPr>
            <a:lvl4pPr marL="1560606" indent="0">
              <a:buNone/>
              <a:defRPr sz="1138"/>
            </a:lvl4pPr>
            <a:lvl5pPr marL="2080809" indent="0">
              <a:buNone/>
              <a:defRPr sz="1138"/>
            </a:lvl5pPr>
            <a:lvl6pPr marL="2601011" indent="0">
              <a:buNone/>
              <a:defRPr sz="1138"/>
            </a:lvl6pPr>
            <a:lvl7pPr marL="3121213" indent="0">
              <a:buNone/>
              <a:defRPr sz="1138"/>
            </a:lvl7pPr>
            <a:lvl8pPr marL="3641415" indent="0">
              <a:buNone/>
              <a:defRPr sz="1138"/>
            </a:lvl8pPr>
            <a:lvl9pPr marL="4161617" indent="0">
              <a:buNone/>
              <a:defRPr sz="113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44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3" y="520806"/>
            <a:ext cx="3355714" cy="1822821"/>
          </a:xfrm>
        </p:spPr>
        <p:txBody>
          <a:bodyPr anchor="b"/>
          <a:lstStyle>
            <a:lvl1pPr>
              <a:defRPr sz="364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3257" y="1124798"/>
            <a:ext cx="5267265" cy="5551646"/>
          </a:xfrm>
        </p:spPr>
        <p:txBody>
          <a:bodyPr anchor="t"/>
          <a:lstStyle>
            <a:lvl1pPr marL="0" indent="0">
              <a:buNone/>
              <a:defRPr sz="3641"/>
            </a:lvl1pPr>
            <a:lvl2pPr marL="520202" indent="0">
              <a:buNone/>
              <a:defRPr sz="3186"/>
            </a:lvl2pPr>
            <a:lvl3pPr marL="1040404" indent="0">
              <a:buNone/>
              <a:defRPr sz="2731"/>
            </a:lvl3pPr>
            <a:lvl4pPr marL="1560606" indent="0">
              <a:buNone/>
              <a:defRPr sz="2276"/>
            </a:lvl4pPr>
            <a:lvl5pPr marL="2080809" indent="0">
              <a:buNone/>
              <a:defRPr sz="2276"/>
            </a:lvl5pPr>
            <a:lvl6pPr marL="2601011" indent="0">
              <a:buNone/>
              <a:defRPr sz="2276"/>
            </a:lvl6pPr>
            <a:lvl7pPr marL="3121213" indent="0">
              <a:buNone/>
              <a:defRPr sz="2276"/>
            </a:lvl7pPr>
            <a:lvl8pPr marL="3641415" indent="0">
              <a:buNone/>
              <a:defRPr sz="2276"/>
            </a:lvl8pPr>
            <a:lvl9pPr marL="4161617" indent="0">
              <a:buNone/>
              <a:defRPr sz="227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663" y="2343626"/>
            <a:ext cx="3355714" cy="4341858"/>
          </a:xfrm>
        </p:spPr>
        <p:txBody>
          <a:bodyPr/>
          <a:lstStyle>
            <a:lvl1pPr marL="0" indent="0">
              <a:buNone/>
              <a:defRPr sz="1820"/>
            </a:lvl1pPr>
            <a:lvl2pPr marL="520202" indent="0">
              <a:buNone/>
              <a:defRPr sz="1593"/>
            </a:lvl2pPr>
            <a:lvl3pPr marL="1040404" indent="0">
              <a:buNone/>
              <a:defRPr sz="1365"/>
            </a:lvl3pPr>
            <a:lvl4pPr marL="1560606" indent="0">
              <a:buNone/>
              <a:defRPr sz="1138"/>
            </a:lvl4pPr>
            <a:lvl5pPr marL="2080809" indent="0">
              <a:buNone/>
              <a:defRPr sz="1138"/>
            </a:lvl5pPr>
            <a:lvl6pPr marL="2601011" indent="0">
              <a:buNone/>
              <a:defRPr sz="1138"/>
            </a:lvl6pPr>
            <a:lvl7pPr marL="3121213" indent="0">
              <a:buNone/>
              <a:defRPr sz="1138"/>
            </a:lvl7pPr>
            <a:lvl8pPr marL="3641415" indent="0">
              <a:buNone/>
              <a:defRPr sz="1138"/>
            </a:lvl8pPr>
            <a:lvl9pPr marL="4161617" indent="0">
              <a:buNone/>
              <a:defRPr sz="113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5308" y="415923"/>
            <a:ext cx="8973860" cy="1509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308" y="2079607"/>
            <a:ext cx="8973860" cy="495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5308" y="7240650"/>
            <a:ext cx="2341007" cy="415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842B-2279-4053-ADB9-DFA1E37B5BBF}" type="datetimeFigureOut">
              <a:rPr kumimoji="1" lang="ja-JP" altLang="en-US" smtClean="0"/>
              <a:t>2021/6/19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6483" y="7240650"/>
            <a:ext cx="3511510" cy="415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8160" y="7240650"/>
            <a:ext cx="2341007" cy="415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6885-1952-4B25-A5FF-DD1427732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0404" rtl="0" eaLnBrk="1" latinLnBrk="0" hangingPunct="1">
        <a:lnSpc>
          <a:spcPct val="90000"/>
        </a:lnSpc>
        <a:spcBef>
          <a:spcPct val="0"/>
        </a:spcBef>
        <a:buNone/>
        <a:defRPr kumimoji="1" sz="50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101" indent="-260101" algn="l" defTabSz="1040404" rtl="0" eaLnBrk="1" latinLnBrk="0" hangingPunct="1">
        <a:lnSpc>
          <a:spcPct val="90000"/>
        </a:lnSpc>
        <a:spcBef>
          <a:spcPts val="1138"/>
        </a:spcBef>
        <a:buFont typeface="Arial" panose="020B0604020202020204" pitchFamily="34" charset="0"/>
        <a:buChar char="•"/>
        <a:defRPr kumimoji="1" sz="3186" kern="1200">
          <a:solidFill>
            <a:schemeClr val="tx1"/>
          </a:solidFill>
          <a:latin typeface="+mn-lt"/>
          <a:ea typeface="+mn-ea"/>
          <a:cs typeface="+mn-cs"/>
        </a:defRPr>
      </a:lvl1pPr>
      <a:lvl2pPr marL="780303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731" kern="1200">
          <a:solidFill>
            <a:schemeClr val="tx1"/>
          </a:solidFill>
          <a:latin typeface="+mn-lt"/>
          <a:ea typeface="+mn-ea"/>
          <a:cs typeface="+mn-cs"/>
        </a:defRPr>
      </a:lvl2pPr>
      <a:lvl3pPr marL="1300505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276" kern="1200">
          <a:solidFill>
            <a:schemeClr val="tx1"/>
          </a:solidFill>
          <a:latin typeface="+mn-lt"/>
          <a:ea typeface="+mn-ea"/>
          <a:cs typeface="+mn-cs"/>
        </a:defRPr>
      </a:lvl3pPr>
      <a:lvl4pPr marL="1820708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4pPr>
      <a:lvl5pPr marL="2340910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5pPr>
      <a:lvl6pPr marL="2861112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6pPr>
      <a:lvl7pPr marL="3381314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7pPr>
      <a:lvl8pPr marL="3901516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8pPr>
      <a:lvl9pPr marL="4421718" indent="-260101" algn="l" defTabSz="104040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1pPr>
      <a:lvl2pPr marL="520202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2pPr>
      <a:lvl3pPr marL="1040404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3pPr>
      <a:lvl4pPr marL="1560606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4pPr>
      <a:lvl5pPr marL="2080809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5pPr>
      <a:lvl6pPr marL="2601011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6pPr>
      <a:lvl7pPr marL="3121213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7pPr>
      <a:lvl8pPr marL="3641415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8pPr>
      <a:lvl9pPr marL="4161617" algn="l" defTabSz="1040404" rtl="0" eaLnBrk="1" latinLnBrk="0" hangingPunct="1">
        <a:defRPr kumimoji="1" sz="20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D2E0C-84EE-48A9-B07E-9CCE2D3142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F25C2A5-C76E-4E15-9FEE-0F4456E7A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BF8DCE0-EEC7-4F71-939B-3AEB613906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3"/>
          <a:stretch/>
        </p:blipFill>
        <p:spPr>
          <a:xfrm>
            <a:off x="635" y="1072992"/>
            <a:ext cx="10403840" cy="673909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795960-E19E-4AE7-BCC2-532221B450AA}"/>
              </a:ext>
            </a:extLst>
          </p:cNvPr>
          <p:cNvSpPr txBox="1"/>
          <p:nvPr/>
        </p:nvSpPr>
        <p:spPr>
          <a:xfrm>
            <a:off x="407591" y="488217"/>
            <a:ext cx="1785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Before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622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SUNACE</dc:creator>
  <cp:lastModifiedBy>SUNACE</cp:lastModifiedBy>
  <cp:revision>2</cp:revision>
  <dcterms:created xsi:type="dcterms:W3CDTF">2021-06-18T23:30:08Z</dcterms:created>
  <dcterms:modified xsi:type="dcterms:W3CDTF">2021-06-18T23:45:05Z</dcterms:modified>
</cp:coreProperties>
</file>