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432" y="-13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92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78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27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66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2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40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18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43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77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39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23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6FE7-4BB5-4211-8FBB-518E99B232EE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54EC-F1CC-4488-AAB9-CC6B5F0D0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42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-1453" r="41496" b="6323"/>
          <a:stretch/>
        </p:blipFill>
        <p:spPr>
          <a:xfrm rot="5400000">
            <a:off x="1209971" y="-1222174"/>
            <a:ext cx="6870205" cy="92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0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SUNACE</dc:creator>
  <cp:lastModifiedBy>SUNACE</cp:lastModifiedBy>
  <cp:revision>1</cp:revision>
  <dcterms:created xsi:type="dcterms:W3CDTF">2019-07-07T04:26:56Z</dcterms:created>
  <dcterms:modified xsi:type="dcterms:W3CDTF">2019-07-07T04:30:59Z</dcterms:modified>
</cp:coreProperties>
</file>